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D74D7-A22E-C0DE-78F8-8C6E0FAE6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38F98-D62A-33E7-2BA8-C9C7BAB0D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F09C2-6713-4993-7BB5-6FFEE82B3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CAF6-8680-46CC-A6A3-0D386E8E96E1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285FC-2E5B-A511-47B6-DCBA07166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93FFC-B376-6A53-19AF-FBA56817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768D-B7D2-4DC2-8EF2-90FADCE68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412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1F624-37B2-1D38-59AF-29D6602A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F5DF49-0046-204D-1E13-C46D1A3F8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EE8D-B8BF-0C16-1118-D4382534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CAF6-8680-46CC-A6A3-0D386E8E96E1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1DC5D-42AE-5BD2-B67E-E75F41FFA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C9ADF-A1EB-C7BB-8D7D-032F31A4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768D-B7D2-4DC2-8EF2-90FADCE68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578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61FD94-A06C-C41F-5A57-9CFB0E02C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7769A-DBC4-AA7B-2779-125716EB9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BFB5A-693D-DD03-7F78-64B2DE5C4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CAF6-8680-46CC-A6A3-0D386E8E96E1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ACDB3-2CB2-7549-1994-7489C6FB1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0B2A2-969C-835F-DBA7-A75A3F76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768D-B7D2-4DC2-8EF2-90FADCE68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42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6C85-2CF3-387D-2E37-3B85EF77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DD2AE-FC7E-00C1-8D8D-F628B9A7C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0CB53-9E7B-2032-2CAD-F73EB4F83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CAF6-8680-46CC-A6A3-0D386E8E96E1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7DB98-AC5F-DC2D-0EAE-E6F24FD07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2378A-120A-FFDF-8C53-C5B1E884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768D-B7D2-4DC2-8EF2-90FADCE68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562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EFBBB-5138-5471-B720-C73C46449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4B290-F72A-E555-421A-53C2B3B7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C9261-4771-8386-FEB3-78E471746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CAF6-8680-46CC-A6A3-0D386E8E96E1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47112-FA2F-C833-3BA4-61D4E83D7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7A0BB-0EC4-714D-6581-541AA014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768D-B7D2-4DC2-8EF2-90FADCE68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86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6CDE-371B-8208-290A-B1480DF3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EC6F5-763D-5BA8-09D6-08A603F63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1BDE8-0C3B-CD01-A5A9-314477205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5C803-5E09-C453-9CF2-D25D926F2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CAF6-8680-46CC-A6A3-0D386E8E96E1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97B18-77F6-0DAB-7E88-9A643D4F8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E19F9-F043-4249-884D-B2E5F8F35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768D-B7D2-4DC2-8EF2-90FADCE68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033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9C95C-595E-BCC2-3DA5-68F67FA8D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735EC-FE34-36AA-A3ED-F28CCA37F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2C559-816A-16B6-EAD0-3A33B5517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FE0FA-6EB2-D2A2-7796-6FD742A6F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E6E7AE-1584-D6D7-9115-0FEC19F9C9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9B556-BDC0-2687-F7AD-00FC26CE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CAF6-8680-46CC-A6A3-0D386E8E96E1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C9C95F-C3BB-3472-25F5-01C16BC2A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765115-99DB-829B-A286-C1EEA9E9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768D-B7D2-4DC2-8EF2-90FADCE68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310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B0261-D1D5-F580-B00A-26E962FB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4883A0-377A-DB97-C4ED-8BB049F68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CAF6-8680-46CC-A6A3-0D386E8E96E1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C77F96-ACFA-5A5D-721B-44AE6229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898D6-D3DC-16BC-5A88-8ABDCBA5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768D-B7D2-4DC2-8EF2-90FADCE68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72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81A2BE-B593-F153-AA3B-1A0C0A02B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CAF6-8680-46CC-A6A3-0D386E8E96E1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F84B5A-3807-7957-BD45-BB2B1913D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DDC9F-42A2-6FE0-15A5-4E0D61521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768D-B7D2-4DC2-8EF2-90FADCE68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952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6328-C8EC-B139-BE71-17316BA5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820E2-52D7-B340-F117-67922C051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2CFF4-972C-3292-C059-550EE8B15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8A07D-61E6-7B0F-9244-5BE53A503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CAF6-8680-46CC-A6A3-0D386E8E96E1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73269-EF08-02AC-FB69-21BB1ABCD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F6A660-2F52-6A55-7A0B-E7F55EABA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768D-B7D2-4DC2-8EF2-90FADCE68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033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88DB-6CF3-8EFB-2903-05AF29CD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C689C-00DA-19CF-8FF0-2CB239815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3BED9-A9EC-83BA-E8B8-715BC2E64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D824D-5366-CB05-103A-26C448D3E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CAF6-8680-46CC-A6A3-0D386E8E96E1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0C968-E5B2-505B-1AF5-BBB1AB70E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A1A8D-99AB-053D-E371-43B4B641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768D-B7D2-4DC2-8EF2-90FADCE68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61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7FBE3-461C-3C0A-F446-A002412EF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C95A5-2986-F62C-F1F2-72548B1D1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A0498-8691-E1E3-81EE-CB7E2DFE2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5CAF6-8680-46CC-A6A3-0D386E8E96E1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19987-3E18-332D-8664-E4680E236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007C2-4C13-8AB7-F0F8-C2E200FCC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7768D-B7D2-4DC2-8EF2-90FADCE68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66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0024CA-97B6-CE27-0776-BFB7CF8F3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3" y="625770"/>
            <a:ext cx="10272757" cy="580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99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0E62E5-D5D7-4B44-F9EC-EE514484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00" y="726574"/>
            <a:ext cx="10127600" cy="56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04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9C9FEA-3D6E-43E5-68C6-0E31C5922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91" y="827875"/>
            <a:ext cx="9853514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36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8CBBE-1DD1-4324-DEBE-B4CAE836C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98" y="568812"/>
            <a:ext cx="10133907" cy="57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84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13BBAC-8ABC-F9A5-89D7-4B7C9838B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21" y="735106"/>
            <a:ext cx="10094617" cy="563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58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A842C-DB78-EE7E-41F7-15877123A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90" y="810648"/>
            <a:ext cx="9955958" cy="561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09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9C54A-C761-ACFF-A78C-6EC4CEE17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43" y="535865"/>
            <a:ext cx="10360713" cy="578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9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689A8-C1EB-DE2C-D4A4-3B264C7AE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07" y="763778"/>
            <a:ext cx="9914479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14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0E74DE-C066-DF3C-6134-9CD553D6F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95" y="471531"/>
            <a:ext cx="10382199" cy="575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3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056935-6880-5C70-A9D1-7AD366804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89" y="544422"/>
            <a:ext cx="10320822" cy="57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43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905F44-C7B3-ED17-2B5F-6B66522B4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48" y="579685"/>
            <a:ext cx="10135251" cy="569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38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7EBBB-410E-7C45-3800-95B54B7B5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91" y="559062"/>
            <a:ext cx="9916418" cy="561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1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D12E6-9EF8-B607-88BD-3453E3CF7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9" y="625139"/>
            <a:ext cx="10044260" cy="560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23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9BD9A6-4A35-6E82-A4B1-A4202CDE9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36" y="536015"/>
            <a:ext cx="10344127" cy="57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78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EA8A5-A90F-465A-47D0-7BCB7F630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84" y="795605"/>
            <a:ext cx="9823031" cy="54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90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E961F0-D82F-BC4F-A899-E2E95FA1D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99" y="647288"/>
            <a:ext cx="10292936" cy="576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00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7732A-775C-BB0F-5FEF-314CAF6DD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06" y="711387"/>
            <a:ext cx="9992538" cy="5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24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D0D90C-D751-6C6E-4C29-889F11020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02" y="1056077"/>
            <a:ext cx="8720079" cy="492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2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61D17-E9B7-A259-E258-6AB15874E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72" y="673459"/>
            <a:ext cx="9812651" cy="551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46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847D0-494B-0917-E530-4CB8B891B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16" y="656202"/>
            <a:ext cx="10349060" cy="57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41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9BB3BC-A737-0A25-B9A9-0FCCA82A2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" y="611378"/>
            <a:ext cx="10332474" cy="577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C9D8AB-7AD1-2237-C09D-054E4BB19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74" y="319132"/>
            <a:ext cx="10897251" cy="602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1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6FE138-AC96-4E09-FC84-D4875D7A6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5" y="543745"/>
            <a:ext cx="10479850" cy="592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42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A8166-28E8-AD6B-9FD4-B9D6486AC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84" y="759746"/>
            <a:ext cx="9823031" cy="54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64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87381C-91EA-290C-EBAF-7DB50F87A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50" y="562367"/>
            <a:ext cx="10275099" cy="573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14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FBF82-1AC9-7C0B-ED7D-131DBCCDC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57" y="671442"/>
            <a:ext cx="10351511" cy="574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89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940A52-E8C0-3AB8-C1C7-413406F68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79" y="592257"/>
            <a:ext cx="10011441" cy="56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54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3116D-5340-D02E-4791-7F3E264F5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76" y="755918"/>
            <a:ext cx="9611617" cy="534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85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F75DE-87CD-135D-550F-25442E5D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7" y="609601"/>
            <a:ext cx="10314686" cy="585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32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692C0-E6BC-C0B7-FEBD-26893ED7F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00" y="723940"/>
            <a:ext cx="9990824" cy="555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86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C5AF4-71F2-1FE6-BEE8-00054B5BB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9" y="597740"/>
            <a:ext cx="10112357" cy="566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74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95C900-25B5-CF36-F1A0-373F832A2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1" y="378348"/>
            <a:ext cx="10592804" cy="59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6FA0B-9DA4-3D42-7AA6-0AB70FD07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98" y="492137"/>
            <a:ext cx="10422472" cy="587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9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2631CB-F49D-C54D-6DA0-D775F71B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82" y="480667"/>
            <a:ext cx="10526018" cy="589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7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98948B-CE31-2A8F-3BD3-5EDA81DD4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8" y="657546"/>
            <a:ext cx="10215933" cy="5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27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EBCFED-E730-18B6-62D9-66A0F3397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93" y="667854"/>
            <a:ext cx="10122254" cy="566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91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0</Words>
  <Application>Microsoft Office PowerPoint</Application>
  <PresentationFormat>Widescreen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Jithin</dc:creator>
  <cp:lastModifiedBy>Jithin</cp:lastModifiedBy>
  <cp:revision>26</cp:revision>
  <dcterms:created xsi:type="dcterms:W3CDTF">2022-11-09T11:51:58Z</dcterms:created>
  <dcterms:modified xsi:type="dcterms:W3CDTF">2022-11-11T11:59:01Z</dcterms:modified>
</cp:coreProperties>
</file>